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howGuides="1">
      <p:cViewPr>
        <p:scale>
          <a:sx n="119" d="100"/>
          <a:sy n="119" d="100"/>
        </p:scale>
        <p:origin x="856" y="3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A47BD3-C462-3A74-2C30-D730AA17A1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7D762D8-3757-648E-63C9-3BF1601663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43797E-B66C-7C85-FCEA-B4810D88B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D0F-1ED6-8F46-AFAD-2B8AC841B683}" type="datetimeFigureOut">
              <a:rPr kumimoji="1" lang="ko-Kore-KR" altLang="en-US" smtClean="0"/>
              <a:t>2024. 2. 21.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125773-C21D-F0A5-CA28-BC252060F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5F2A49-5A9F-D7AF-E2E8-22D4CE39B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F9B2-F69C-654D-BE32-B9F3152CA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81644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40AF5D-DB41-A8CD-D5B1-8B6F7F11D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5D36DDE-68D0-4390-866A-D824C430CB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BC930D-7EA1-972F-1A16-DFD4DBA93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D0F-1ED6-8F46-AFAD-2B8AC841B683}" type="datetimeFigureOut">
              <a:rPr kumimoji="1" lang="ko-Kore-KR" altLang="en-US" smtClean="0"/>
              <a:t>2024. 2. 21.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C5EC36-B789-E91F-AD76-BDA3E4AF1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F6F577-5DB9-863B-3506-AFD4E5038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F9B2-F69C-654D-BE32-B9F3152CA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07757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11131B7-1B72-579B-F5E6-08059CEFB4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EA05432-7332-49A5-8EC6-29615B7B6E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C2E490-0BF8-CAF3-EC1B-B7AFA0EB3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D0F-1ED6-8F46-AFAD-2B8AC841B683}" type="datetimeFigureOut">
              <a:rPr kumimoji="1" lang="ko-Kore-KR" altLang="en-US" smtClean="0"/>
              <a:t>2024. 2. 21.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83F7F1-31EC-0CA2-1FC1-3BBBE45AC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A4141C-1399-335D-B7B8-AE194A66D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F9B2-F69C-654D-BE32-B9F3152CA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57355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C5A53E-BC60-85FD-2B80-FB7207013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9D5902-BF76-71DD-A7B1-2C6A047E0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00B664-E769-A459-4777-758A55ACF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D0F-1ED6-8F46-AFAD-2B8AC841B683}" type="datetimeFigureOut">
              <a:rPr kumimoji="1" lang="ko-Kore-KR" altLang="en-US" smtClean="0"/>
              <a:t>2024. 2. 21.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F31ED3-D500-EAC1-8423-841C70D7F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D3F36E-05A4-4F52-C130-6A8885D55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F9B2-F69C-654D-BE32-B9F3152CA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86682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4AE69-2FB6-8A92-214F-2712A4943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8D6CB8-3DB4-D9E9-B368-1B1D5C64E6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C600FB-2572-2395-B046-90D77193B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D0F-1ED6-8F46-AFAD-2B8AC841B683}" type="datetimeFigureOut">
              <a:rPr kumimoji="1" lang="ko-Kore-KR" altLang="en-US" smtClean="0"/>
              <a:t>2024. 2. 21.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A5CB43-E6BB-07F5-E7F7-A5D62D3E7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EF82A9-73B9-E314-5B68-EBD5FA5D3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F9B2-F69C-654D-BE32-B9F3152CA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32036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924520-3124-8F74-F612-219C75D12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DCCB64-FFD5-9DEF-DC87-4BD2A8CBFD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648564B-9B4D-3D4D-17B1-91A8BDE7B0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C2FB7F-08FA-8255-1DBB-C11FB9F05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D0F-1ED6-8F46-AFAD-2B8AC841B683}" type="datetimeFigureOut">
              <a:rPr kumimoji="1" lang="ko-Kore-KR" altLang="en-US" smtClean="0"/>
              <a:t>2024. 2. 21.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A6230A-B1DC-327D-5F9C-FD42E96E8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1CCC77B-A078-6971-3C05-64307825D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F9B2-F69C-654D-BE32-B9F3152CA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5527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A19000-F20B-88A2-52F5-E60E03E2B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CF9BF3B-6DBF-FBD1-202B-2121A68F5D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C03F83E-57D6-C718-B01B-296BA63E93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2F018DC-AAA5-7922-81EA-8F818653C1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AF234FA-ADE6-5300-8D4E-BB58EDF720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258D016-9044-10A3-8F30-A992C0B3B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D0F-1ED6-8F46-AFAD-2B8AC841B683}" type="datetimeFigureOut">
              <a:rPr kumimoji="1" lang="ko-Kore-KR" altLang="en-US" smtClean="0"/>
              <a:t>2024. 2. 21.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C1CAF59-7F4D-CD15-6BB9-13B13CD0E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24A6772-B4AF-098F-1687-9C2AA68AA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F9B2-F69C-654D-BE32-B9F3152CA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44625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633644-F2E8-6CBF-AF0E-1CEDF4CC4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96F1152-C495-3869-654D-0BD77560C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D0F-1ED6-8F46-AFAD-2B8AC841B683}" type="datetimeFigureOut">
              <a:rPr kumimoji="1" lang="ko-Kore-KR" altLang="en-US" smtClean="0"/>
              <a:t>2024. 2. 21.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BA51B23-7EB2-FC11-7D52-A3139CA02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8B87CE-9756-A349-D9DC-FB108F57B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F9B2-F69C-654D-BE32-B9F3152CA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35733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62C5BAF-CC12-24A5-91EB-8D4100CC5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D0F-1ED6-8F46-AFAD-2B8AC841B683}" type="datetimeFigureOut">
              <a:rPr kumimoji="1" lang="ko-Kore-KR" altLang="en-US" smtClean="0"/>
              <a:t>2024. 2. 21.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99DEBB2-5B19-A8DC-8B5A-1786AFB2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7F56747-5AB0-AFE2-C53D-6D988A788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F9B2-F69C-654D-BE32-B9F3152CA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06715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12D564-9365-EBA3-9E23-78D92A212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4221B-9F77-BA32-5D81-5F950314E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BE28CBF-67F8-B7E5-FEDE-D9B48C8376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5AB48C-74F9-A36C-E642-7C13B8350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D0F-1ED6-8F46-AFAD-2B8AC841B683}" type="datetimeFigureOut">
              <a:rPr kumimoji="1" lang="ko-Kore-KR" altLang="en-US" smtClean="0"/>
              <a:t>2024. 2. 21.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276634-B999-2482-95DA-456F68962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04B168-E978-C512-7CC1-BBBF40B3D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F9B2-F69C-654D-BE32-B9F3152CA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7042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63C03D-A09A-BFE0-1D64-50193654C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F65A630-1FF4-7E8E-D9BF-F5B98C62E7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2CE28A6-4D00-90B7-63EF-EB2671594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224CC8F-BCAE-058F-9C00-0A59CBFBE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59D0F-1ED6-8F46-AFAD-2B8AC841B683}" type="datetimeFigureOut">
              <a:rPr kumimoji="1" lang="ko-Kore-KR" altLang="en-US" smtClean="0"/>
              <a:t>2024. 2. 21.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D3F481-0A73-7981-7F4C-C0D9BCCE6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C7A3ED-23DC-406A-B2D4-F326E3D24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63F9B2-F69C-654D-BE32-B9F3152CA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32972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8B8D96E-39BA-4626-AE77-8378BDC43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5D41EA-98C5-5E10-7564-DFA56725BE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40052D-3C3E-4127-E343-05517DDB8A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D59D0F-1ED6-8F46-AFAD-2B8AC841B683}" type="datetimeFigureOut">
              <a:rPr kumimoji="1" lang="ko-Kore-KR" altLang="en-US" smtClean="0"/>
              <a:t>2024. 2. 21.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CD46F0-35AA-9E1C-7529-B41B66781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B1E65B-B706-8DF1-E630-12705FEA50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63F9B2-F69C-654D-BE32-B9F3152CAB0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2664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스케치, 친필, 그림이(가) 표시된 사진&#10;&#10;자동 생성된 설명">
            <a:extLst>
              <a:ext uri="{FF2B5EF4-FFF2-40B4-BE49-F238E27FC236}">
                <a16:creationId xmlns:a16="http://schemas.microsoft.com/office/drawing/2014/main" id="{E8EE902D-4C3E-51C8-797D-73C3460518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403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폰트, 로고이(가) 표시된 사진&#10;&#10;자동 생성된 설명">
            <a:extLst>
              <a:ext uri="{FF2B5EF4-FFF2-40B4-BE49-F238E27FC236}">
                <a16:creationId xmlns:a16="http://schemas.microsoft.com/office/drawing/2014/main" id="{3B8A2867-6553-A89A-5951-968C70BBB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53817"/>
            <a:ext cx="7772400" cy="5021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624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케치, 친필, 그림이(가) 표시된 사진&#10;&#10;자동 생성된 설명">
            <a:extLst>
              <a:ext uri="{FF2B5EF4-FFF2-40B4-BE49-F238E27FC236}">
                <a16:creationId xmlns:a16="http://schemas.microsoft.com/office/drawing/2014/main" id="{1581A1A6-38ED-6AE8-58DF-A4AA0AF50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260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폰트, 그래픽, 텍스트, 원이(가) 표시된 사진&#10;&#10;자동 생성된 설명">
            <a:extLst>
              <a:ext uri="{FF2B5EF4-FFF2-40B4-BE49-F238E27FC236}">
                <a16:creationId xmlns:a16="http://schemas.microsoft.com/office/drawing/2014/main" id="{62FF4B29-E02A-A543-CF1B-BDCE68E77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6450" y="584200"/>
            <a:ext cx="7772400" cy="5500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95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34193F-A36E-759A-24A3-C2ED0926443A}"/>
              </a:ext>
            </a:extLst>
          </p:cNvPr>
          <p:cNvSpPr txBox="1"/>
          <p:nvPr/>
        </p:nvSpPr>
        <p:spPr>
          <a:xfrm>
            <a:off x="1145418" y="1162340"/>
            <a:ext cx="3954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dirty="0"/>
              <a:t>그리드</a:t>
            </a:r>
            <a:r>
              <a:rPr kumimoji="1" lang="ko-KR" altLang="en-US" dirty="0"/>
              <a:t> 형식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3E2486-462F-1D2D-B443-C85135FC3EDC}"/>
              </a:ext>
            </a:extLst>
          </p:cNvPr>
          <p:cNvSpPr txBox="1"/>
          <p:nvPr/>
        </p:nvSpPr>
        <p:spPr>
          <a:xfrm>
            <a:off x="7267922" y="1162340"/>
            <a:ext cx="3954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dirty="0"/>
              <a:t>스크롤</a:t>
            </a:r>
            <a:r>
              <a:rPr kumimoji="1" lang="ko-KR" altLang="en-US" dirty="0"/>
              <a:t> 형식</a:t>
            </a:r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346D27-90B0-6AB3-1631-CD862EC2F55B}"/>
              </a:ext>
            </a:extLst>
          </p:cNvPr>
          <p:cNvSpPr txBox="1"/>
          <p:nvPr/>
        </p:nvSpPr>
        <p:spPr>
          <a:xfrm>
            <a:off x="4118919" y="347332"/>
            <a:ext cx="39541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000" dirty="0" err="1"/>
              <a:t>아카이빙</a:t>
            </a:r>
            <a:r>
              <a:rPr kumimoji="1" lang="ko-KR" altLang="en-US" sz="2000" dirty="0"/>
              <a:t> 공간 구성</a:t>
            </a:r>
            <a:endParaRPr kumimoji="1" lang="ko-Kore-KR" altLang="en-US" sz="2000" dirty="0"/>
          </a:p>
        </p:txBody>
      </p:sp>
      <p:pic>
        <p:nvPicPr>
          <p:cNvPr id="8" name="그림 7" descr="신발류, 스크린샷, 의류, 콜라주이(가) 표시된 사진&#10;&#10;자동 생성된 설명">
            <a:extLst>
              <a:ext uri="{FF2B5EF4-FFF2-40B4-BE49-F238E27FC236}">
                <a16:creationId xmlns:a16="http://schemas.microsoft.com/office/drawing/2014/main" id="{B07FAF55-220E-A8F4-015A-2BA883A78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751" y="1695107"/>
            <a:ext cx="3371495" cy="3122267"/>
          </a:xfrm>
          <a:prstGeom prst="rect">
            <a:avLst/>
          </a:prstGeom>
        </p:spPr>
      </p:pic>
      <p:pic>
        <p:nvPicPr>
          <p:cNvPr id="10" name="그림 9" descr="텍스트, 스크린샷, 전자 기기, 정보기기이(가) 표시된 사진&#10;&#10;자동 생성된 설명">
            <a:extLst>
              <a:ext uri="{FF2B5EF4-FFF2-40B4-BE49-F238E27FC236}">
                <a16:creationId xmlns:a16="http://schemas.microsoft.com/office/drawing/2014/main" id="{F855FB2D-F4C1-495F-07AF-A0EFD83E5A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7428" y="1695107"/>
            <a:ext cx="2947821" cy="381080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87231BC-4A61-A34B-B090-8064460046E3}"/>
              </a:ext>
            </a:extLst>
          </p:cNvPr>
          <p:cNvSpPr txBox="1"/>
          <p:nvPr/>
        </p:nvSpPr>
        <p:spPr>
          <a:xfrm>
            <a:off x="1145418" y="5034989"/>
            <a:ext cx="395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Tx/>
              <a:buChar char="-"/>
            </a:pPr>
            <a:r>
              <a:rPr kumimoji="1" lang="ko-KR" altLang="en-US" sz="1200" dirty="0"/>
              <a:t>한눈에 무드 파악이 쉬움</a:t>
            </a:r>
            <a:endParaRPr kumimoji="1" lang="en-US" altLang="ko-KR" sz="1200" dirty="0"/>
          </a:p>
          <a:p>
            <a:pPr marL="171450" indent="-171450" algn="ctr">
              <a:buFontTx/>
              <a:buChar char="-"/>
            </a:pPr>
            <a:endParaRPr kumimoji="1" lang="ko-Kore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093316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친필, 책, 공책이(가) 표시된 사진&#10;&#10;자동 생성된 설명">
            <a:extLst>
              <a:ext uri="{FF2B5EF4-FFF2-40B4-BE49-F238E27FC236}">
                <a16:creationId xmlns:a16="http://schemas.microsoft.com/office/drawing/2014/main" id="{6558E8DE-849E-4967-8290-6B836B8D0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0844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11</Words>
  <Application>Microsoft Macintosh PowerPoint</Application>
  <PresentationFormat>와이드스크린</PresentationFormat>
  <Paragraphs>4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김재우</dc:creator>
  <cp:lastModifiedBy>김재우</cp:lastModifiedBy>
  <cp:revision>2</cp:revision>
  <dcterms:created xsi:type="dcterms:W3CDTF">2024-02-18T19:50:54Z</dcterms:created>
  <dcterms:modified xsi:type="dcterms:W3CDTF">2024-02-21T15:08:52Z</dcterms:modified>
</cp:coreProperties>
</file>

<file path=docProps/thumbnail.jpeg>
</file>